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10181" r:id="rId3"/>
  </p:sldIdLst>
  <p:sldSz cx="12192000" cy="6858000"/>
  <p:notesSz cx="6858000" cy="9144000"/>
  <p:embeddedFontLst>
    <p:embeddedFont>
      <p:font typeface="Tahoma" panose="020B0604030504040204" pitchFamily="34" charset="0"/>
      <p:regular r:id="rId9"/>
      <p:bold r:id="rId10"/>
    </p:embeddedFont>
    <p:embeddedFont>
      <p:font typeface="华文行楷" panose="02010800040101010101" pitchFamily="2" charset="-122"/>
      <p:regular r:id="rId11"/>
    </p:embeddedFont>
  </p:embeddedFontLst>
  <p:custDataLst>
    <p:tags r:id="rId12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ahoma" panose="020B0604030504040204" pitchFamily="34" charset="0"/>
        <a:ea typeface="华文新魏" panose="0201080004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ahoma" panose="020B0604030504040204" pitchFamily="34" charset="0"/>
        <a:ea typeface="华文新魏" panose="0201080004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ahoma" panose="020B0604030504040204" pitchFamily="34" charset="0"/>
        <a:ea typeface="华文新魏" panose="0201080004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ahoma" panose="020B0604030504040204" pitchFamily="34" charset="0"/>
        <a:ea typeface="华文新魏" panose="0201080004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ahoma" panose="020B0604030504040204" pitchFamily="34" charset="0"/>
        <a:ea typeface="华文新魏" panose="0201080004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ahoma" panose="020B0604030504040204" pitchFamily="34" charset="0"/>
        <a:ea typeface="华文新魏" panose="0201080004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ahoma" panose="020B0604030504040204" pitchFamily="34" charset="0"/>
        <a:ea typeface="华文新魏" panose="0201080004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ahoma" panose="020B0604030504040204" pitchFamily="34" charset="0"/>
        <a:ea typeface="华文新魏" panose="0201080004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ahoma" panose="020B0604030504040204" pitchFamily="34" charset="0"/>
        <a:ea typeface="华文新魏" panose="0201080004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MC SYSTEM" initials="M" lastIdx="2" clrIdx="0"/>
  <p:cmAuthor id="3" name="马腾" initials="马" lastIdx="1" clrIdx="0"/>
  <p:cmAuthor id="4" name="卢 梦珂" initials="卢" lastIdx="1" clrIdx="2"/>
  <p:cmAuthor id="5" name="admin2" initials="a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00"/>
    <a:srgbClr val="FFFF00"/>
    <a:srgbClr val="FF99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58"/>
    <p:restoredTop sz="94660"/>
  </p:normalViewPr>
  <p:slideViewPr>
    <p:cSldViewPr showGuides="1">
      <p:cViewPr varScale="1">
        <p:scale>
          <a:sx n="86" d="100"/>
          <a:sy n="86" d="100"/>
        </p:scale>
        <p:origin x="198" y="39"/>
      </p:cViewPr>
      <p:guideLst>
        <p:guide orient="horz" pos="2365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1.fntdata"/><Relationship Id="rId8" Type="http://schemas.openxmlformats.org/officeDocument/2006/relationships/commentAuthors" Target="commentAuthors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font" Target="fonts/font3.fntdata"/><Relationship Id="rId10" Type="http://schemas.openxmlformats.org/officeDocument/2006/relationships/font" Target="fonts/font2.fntdata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24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717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74BD1F8-AC2E-4DF6-8481-B1E892758F7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/>
          <p:nvPr/>
        </p:nvGrpSpPr>
        <p:grpSpPr>
          <a:xfrm>
            <a:off x="0" y="6350"/>
            <a:ext cx="12187238" cy="6851650"/>
            <a:chOff x="0" y="0"/>
            <a:chExt cx="5758" cy="4316"/>
          </a:xfrm>
        </p:grpSpPr>
        <p:grpSp>
          <p:nvGrpSpPr>
            <p:cNvPr id="3080" name="Group 3"/>
            <p:cNvGrpSpPr/>
            <p:nvPr/>
          </p:nvGrpSpPr>
          <p:grpSpPr>
            <a:xfrm>
              <a:off x="0" y="1157"/>
              <a:ext cx="5758" cy="3159"/>
              <a:chOff x="0" y="0"/>
              <a:chExt cx="5758" cy="3159"/>
            </a:xfrm>
          </p:grpSpPr>
          <p:sp>
            <p:nvSpPr>
              <p:cNvPr id="3091" name="未知"/>
              <p:cNvSpPr/>
              <p:nvPr/>
            </p:nvSpPr>
            <p:spPr>
              <a:xfrm>
                <a:off x="558" y="0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248" y="3159"/>
                  </a:cxn>
                  <a:cxn ang="0">
                    <a:pos x="5248" y="0"/>
                  </a:cxn>
                  <a:cxn ang="0">
                    <a:pos x="0" y="0"/>
                  </a:cxn>
                  <a:cxn ang="0">
                    <a:pos x="0" y="3159"/>
                  </a:cxn>
                </a:cxnLst>
                <a:rect l="0" t="0" r="0" b="0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alpha val="100000"/>
                    </a:schemeClr>
                  </a:gs>
                  <a:gs pos="100000">
                    <a:schemeClr val="bg2">
                      <a:alpha val="100000"/>
                    </a:scheme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2" name="未知"/>
              <p:cNvSpPr/>
              <p:nvPr/>
            </p:nvSpPr>
            <p:spPr>
              <a:xfrm>
                <a:off x="0" y="0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64" y="3159"/>
                  </a:cxn>
                  <a:cxn ang="0">
                    <a:pos x="564" y="0"/>
                  </a:cxn>
                  <a:cxn ang="0">
                    <a:pos x="0" y="0"/>
                  </a:cxn>
                </a:cxnLst>
                <a:rect l="0" t="0" r="0" b="0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alpha val="100000"/>
                    </a:schemeClr>
                  </a:gs>
                  <a:gs pos="100000">
                    <a:schemeClr val="bg2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2" name="未知"/>
            <p:cNvSpPr/>
            <p:nvPr/>
          </p:nvSpPr>
          <p:spPr bwMode="auto">
            <a:xfrm>
              <a:off x="552" y="947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华文新魏" panose="02010800040101010101" pitchFamily="2" charset="-122"/>
                <a:cs typeface="+mn-cs"/>
              </a:endParaRPr>
            </a:p>
          </p:txBody>
        </p:sp>
        <p:sp>
          <p:nvSpPr>
            <p:cNvPr id="3082" name="未知"/>
            <p:cNvSpPr/>
            <p:nvPr/>
          </p:nvSpPr>
          <p:spPr>
            <a:xfrm>
              <a:off x="767" y="1151"/>
              <a:ext cx="252" cy="12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5" y="12"/>
                </a:cxn>
                <a:cxn ang="0">
                  <a:pos x="255" y="0"/>
                </a:cxn>
              </a:cxnLst>
              <a:rect l="0" t="0" r="0" b="0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未知"/>
            <p:cNvSpPr/>
            <p:nvPr/>
          </p:nvSpPr>
          <p:spPr>
            <a:xfrm>
              <a:off x="0" y="1151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961" y="12"/>
                </a:cxn>
                <a:cxn ang="0">
                  <a:pos x="961" y="0"/>
                </a:cxn>
                <a:cxn ang="0">
                  <a:pos x="0" y="0"/>
                </a:cxn>
              </a:cxnLst>
              <a:rect l="0" t="0" r="0" b="0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084" name="Group 9"/>
            <p:cNvGrpSpPr/>
            <p:nvPr/>
          </p:nvGrpSpPr>
          <p:grpSpPr>
            <a:xfrm>
              <a:off x="348" y="0"/>
              <a:ext cx="5410" cy="4316"/>
              <a:chOff x="0" y="0"/>
              <a:chExt cx="5410" cy="4316"/>
            </a:xfrm>
          </p:grpSpPr>
          <p:sp>
            <p:nvSpPr>
              <p:cNvPr id="3085" name="未知"/>
              <p:cNvSpPr/>
              <p:nvPr/>
            </p:nvSpPr>
            <p:spPr>
              <a:xfrm>
                <a:off x="204" y="0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</a:cxnLst>
                <a:rect l="0" t="0" r="0" b="0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alpha val="100000"/>
                    </a:schemeClr>
                  </a:gs>
                  <a:gs pos="100000">
                    <a:schemeClr val="bg2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6" name="未知"/>
              <p:cNvSpPr/>
              <p:nvPr/>
            </p:nvSpPr>
            <p:spPr>
              <a:xfrm>
                <a:off x="204" y="1619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</a:cxnLst>
                <a:rect l="0" t="0" r="0" b="0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alpha val="100000"/>
                    </a:schemeClr>
                  </a:gs>
                  <a:gs pos="100000">
                    <a:schemeClr val="bg1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7" name="未知"/>
              <p:cNvSpPr/>
              <p:nvPr/>
            </p:nvSpPr>
            <p:spPr>
              <a:xfrm>
                <a:off x="671" y="1151"/>
                <a:ext cx="4739" cy="12"/>
              </a:xfrm>
              <a:custGeom>
                <a:avLst/>
                <a:gdLst/>
                <a:ahLst/>
                <a:cxnLst>
                  <a:cxn ang="0">
                    <a:pos x="478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84" y="12"/>
                  </a:cxn>
                  <a:cxn ang="0">
                    <a:pos x="4784" y="0"/>
                  </a:cxn>
                </a:cxnLst>
                <a:rect l="0" t="0" r="0" b="0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alpha val="100000"/>
                    </a:schemeClr>
                  </a:gs>
                  <a:gs pos="100000">
                    <a:schemeClr val="bg1">
                      <a:alpha val="100000"/>
                    </a:scheme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8" name="未知"/>
              <p:cNvSpPr/>
              <p:nvPr/>
            </p:nvSpPr>
            <p:spPr>
              <a:xfrm>
                <a:off x="204" y="1367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</a:cxnLst>
                <a:rect l="0" t="0" r="0" b="0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bg2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9" name="未知"/>
              <p:cNvSpPr/>
              <p:nvPr/>
            </p:nvSpPr>
            <p:spPr>
              <a:xfrm>
                <a:off x="204" y="695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</a:cxnLst>
                <a:rect l="0" t="0" r="0" b="0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alpha val="100000"/>
                    </a:schemeClr>
                  </a:gs>
                  <a:gs pos="100000">
                    <a:schemeClr val="accent2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未知"/>
              <p:cNvSpPr/>
              <p:nvPr/>
            </p:nvSpPr>
            <p:spPr bwMode="auto">
              <a:xfrm>
                <a:off x="0" y="1151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华文新魏" panose="02010800040101010101" pitchFamily="2" charset="-122"/>
                  <a:cs typeface="+mn-cs"/>
                </a:endParaRPr>
              </a:p>
            </p:txBody>
          </p:sp>
        </p:grpSp>
      </p:grpSp>
      <p:sp>
        <p:nvSpPr>
          <p:cNvPr id="206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422400" y="1997075"/>
            <a:ext cx="94488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22400" y="3886200"/>
            <a:ext cx="8534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zh-CN" altLang="en-US" noProof="0"/>
          </a:p>
        </p:txBody>
      </p:sp>
      <p:sp>
        <p:nvSpPr>
          <p:cNvPr id="34" name="Rectangle 18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5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2484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6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98F0B6-1ADD-4450-94F2-4D7A41B6119E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20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1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2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6112111-D45E-4F85-A041-825974750165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66200" y="304800"/>
            <a:ext cx="2514600" cy="5791200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22400" y="304800"/>
            <a:ext cx="7340600" cy="5791200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20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1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2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FD1DAB-A175-4EC6-AE3F-630C5E1E3E9C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 showMasterSp="0">
  <p:cSld name="内容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422400" y="304800"/>
            <a:ext cx="10058400" cy="57912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20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1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3CE8324-4387-4C56-9D8A-C18D4276AABE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showMasterSp="0">
  <p:cSld name="标题，文本与内容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20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9456738" y="62484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6B5155-4582-4327-84F6-FBC0EBE2D6B7}" type="slidenum">
              <a:rPr kumimoji="0" lang="zh-TW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1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2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20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1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2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0C087D0-4388-44B3-97AC-E633725680BF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20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1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2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C3D084-4797-412F-9DD3-24386D6A2BA3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20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1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2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CD27FB2-C8DC-4BD5-B4DE-B5A730D3820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20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1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2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B9B9C5-A3EE-4EA0-986D-8C6B591137E6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20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1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B0F50A-A7EC-4C87-AE61-B3112FB8E241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1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2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D2C0B8-6EF3-4568-8F55-8B84408A7B9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20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1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2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DEB910-7A00-4E6F-A3BA-4C7CFF6AFB58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20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1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2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6BAAE3-610A-4C39-BBD5-49D7A718E5CE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>
          <a:xfrm>
            <a:off x="0" y="6350"/>
            <a:ext cx="12187238" cy="6851650"/>
            <a:chOff x="0" y="0"/>
            <a:chExt cx="5758" cy="4316"/>
          </a:xfrm>
        </p:grpSpPr>
        <p:sp>
          <p:nvSpPr>
            <p:cNvPr id="1032" name="未知"/>
            <p:cNvSpPr/>
            <p:nvPr/>
          </p:nvSpPr>
          <p:spPr>
            <a:xfrm>
              <a:off x="558" y="1157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248" y="3159"/>
                </a:cxn>
                <a:cxn ang="0">
                  <a:pos x="5248" y="0"/>
                </a:cxn>
                <a:cxn ang="0">
                  <a:pos x="0" y="0"/>
                </a:cxn>
                <a:cxn ang="0">
                  <a:pos x="0" y="3159"/>
                </a:cxn>
              </a:cxnLst>
              <a:rect l="0" t="0" r="0" b="0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bg2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3" name="未知"/>
            <p:cNvSpPr/>
            <p:nvPr/>
          </p:nvSpPr>
          <p:spPr>
            <a:xfrm>
              <a:off x="0" y="1157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64" y="3159"/>
                </a:cxn>
                <a:cxn ang="0">
                  <a:pos x="564" y="0"/>
                </a:cxn>
                <a:cxn ang="0">
                  <a:pos x="0" y="0"/>
                </a:cxn>
              </a:cxnLst>
              <a:rect l="0" t="0" r="0" b="0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bg2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4" name="Group 5"/>
            <p:cNvGrpSpPr/>
            <p:nvPr userDrawn="1"/>
          </p:nvGrpSpPr>
          <p:grpSpPr>
            <a:xfrm>
              <a:off x="0" y="0"/>
              <a:ext cx="5758" cy="4316"/>
              <a:chOff x="0" y="0"/>
              <a:chExt cx="5758" cy="4316"/>
            </a:xfrm>
          </p:grpSpPr>
          <p:sp>
            <p:nvSpPr>
              <p:cNvPr id="1035" name="未知"/>
              <p:cNvSpPr/>
              <p:nvPr/>
            </p:nvSpPr>
            <p:spPr>
              <a:xfrm>
                <a:off x="552" y="0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</a:cxnLst>
                <a:rect l="0" t="0" r="0" b="0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alpha val="100000"/>
                    </a:schemeClr>
                  </a:gs>
                  <a:gs pos="100000">
                    <a:schemeClr val="bg2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6" name="未知"/>
              <p:cNvSpPr/>
              <p:nvPr/>
            </p:nvSpPr>
            <p:spPr>
              <a:xfrm>
                <a:off x="552" y="1619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</a:cxnLst>
                <a:rect l="0" t="0" r="0" b="0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alpha val="100000"/>
                    </a:schemeClr>
                  </a:gs>
                  <a:gs pos="100000">
                    <a:schemeClr val="bg1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7" name="未知"/>
              <p:cNvSpPr/>
              <p:nvPr/>
            </p:nvSpPr>
            <p:spPr>
              <a:xfrm>
                <a:off x="1019" y="1151"/>
                <a:ext cx="4739" cy="12"/>
              </a:xfrm>
              <a:custGeom>
                <a:avLst/>
                <a:gdLst/>
                <a:ahLst/>
                <a:cxnLst>
                  <a:cxn ang="0">
                    <a:pos x="478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84" y="12"/>
                  </a:cxn>
                  <a:cxn ang="0">
                    <a:pos x="4784" y="0"/>
                  </a:cxn>
                </a:cxnLst>
                <a:rect l="0" t="0" r="0" b="0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alpha val="100000"/>
                    </a:schemeClr>
                  </a:gs>
                  <a:gs pos="100000">
                    <a:schemeClr val="bg1">
                      <a:alpha val="100000"/>
                    </a:scheme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8" name="未知"/>
              <p:cNvSpPr/>
              <p:nvPr/>
            </p:nvSpPr>
            <p:spPr>
              <a:xfrm>
                <a:off x="552" y="1367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</a:cxnLst>
                <a:rect l="0" t="0" r="0" b="0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bg2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9" name="未知"/>
              <p:cNvSpPr/>
              <p:nvPr/>
            </p:nvSpPr>
            <p:spPr>
              <a:xfrm>
                <a:off x="552" y="695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</a:cxnLst>
                <a:rect l="0" t="0" r="0" b="0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alpha val="100000"/>
                    </a:schemeClr>
                  </a:gs>
                  <a:gs pos="100000">
                    <a:schemeClr val="accent2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" name="未知"/>
              <p:cNvSpPr/>
              <p:nvPr/>
            </p:nvSpPr>
            <p:spPr bwMode="auto">
              <a:xfrm>
                <a:off x="552" y="947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华文新魏" panose="02010800040101010101" pitchFamily="2" charset="-122"/>
                  <a:cs typeface="+mn-cs"/>
                </a:endParaRPr>
              </a:p>
            </p:txBody>
          </p:sp>
          <p:sp>
            <p:nvSpPr>
              <p:cNvPr id="1041" name="未知"/>
              <p:cNvSpPr/>
              <p:nvPr/>
            </p:nvSpPr>
            <p:spPr>
              <a:xfrm>
                <a:off x="0" y="1151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961" y="12"/>
                  </a:cxn>
                  <a:cxn ang="0">
                    <a:pos x="961" y="0"/>
                  </a:cxn>
                  <a:cxn ang="0">
                    <a:pos x="0" y="0"/>
                  </a:cxn>
                </a:cxnLst>
                <a:rect l="0" t="0" r="0" b="0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alpha val="100000"/>
                    </a:schemeClr>
                  </a:gs>
                  <a:gs pos="100000">
                    <a:schemeClr val="accent2">
                      <a:alpha val="100000"/>
                    </a:scheme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2" name="未知"/>
              <p:cNvSpPr/>
              <p:nvPr/>
            </p:nvSpPr>
            <p:spPr>
              <a:xfrm>
                <a:off x="767" y="1151"/>
                <a:ext cx="252" cy="12"/>
              </a:xfrm>
              <a:custGeom>
                <a:avLst/>
                <a:gdLst/>
                <a:ahLst/>
                <a:cxnLst>
                  <a:cxn ang="0">
                    <a:pos x="255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5" y="12"/>
                  </a:cxn>
                  <a:cxn ang="0">
                    <a:pos x="255" y="0"/>
                  </a:cxn>
                </a:cxnLst>
                <a:rect l="0" t="0" r="0" b="0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bg2">
                      <a:alpha val="100000"/>
                    </a:scheme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" name="未知"/>
              <p:cNvSpPr/>
              <p:nvPr/>
            </p:nvSpPr>
            <p:spPr bwMode="auto">
              <a:xfrm>
                <a:off x="348" y="1151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华文新魏" panose="02010800040101010101" pitchFamily="2" charset="-122"/>
                  <a:cs typeface="+mn-cs"/>
                </a:endParaRPr>
              </a:p>
            </p:txBody>
          </p:sp>
        </p:grpSp>
      </p:grpSp>
      <p:sp>
        <p:nvSpPr>
          <p:cNvPr id="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304800"/>
            <a:ext cx="10058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981200"/>
            <a:ext cx="10058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B458D11-A908-4A6F-9E76-371113D6897E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 txBox="1">
            <a:spLocks noGrp="1"/>
          </p:cNvSpPr>
          <p:nvPr>
            <p:ph type="sldNum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7D970F7-C476-4D2C-B42E-64B3BE54589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61442" name="图片 4" descr="微信图片_2021010414562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2088" y="146050"/>
            <a:ext cx="3167062" cy="619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6070" y="1412875"/>
            <a:ext cx="11579860" cy="3415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7200" b="1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</a:t>
            </a:r>
            <a:r>
              <a:rPr lang="zh-CN" sz="7200" b="1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欢迎阿克苏二中老师</a:t>
            </a:r>
            <a:endParaRPr lang="zh-CN" sz="7200" b="1" dirty="0">
              <a:solidFill>
                <a:srgbClr val="C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sz="7200" b="1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来校考察交流</a:t>
            </a:r>
            <a:endParaRPr lang="zh-CN" sz="7200" b="1" dirty="0">
              <a:solidFill>
                <a:srgbClr val="C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7" name="图片 5" descr="4b10323a196fa93c841039cf3c746e9"/>
          <p:cNvPicPr>
            <a:picLocks noChangeAspect="1" noChangeArrowheads="1"/>
          </p:cNvPicPr>
          <p:nvPr/>
        </p:nvPicPr>
        <p:blipFill>
          <a:blip r:embed="rId2" cstate="print"/>
          <a:srcRect t="87241"/>
          <a:stretch>
            <a:fillRect/>
          </a:stretch>
        </p:blipFill>
        <p:spPr bwMode="auto">
          <a:xfrm>
            <a:off x="0" y="5018088"/>
            <a:ext cx="12192000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tags/tag1.xml><?xml version="1.0" encoding="utf-8"?>
<p:tagLst xmlns:p="http://schemas.openxmlformats.org/presentationml/2006/main">
  <p:tag name="KSO_WPP_MARK_KEY" val="452dc401-aa94-47fc-af9f-d34f764399d2"/>
  <p:tag name="COMMONDATA" val="eyJoZGlkIjoiZTAzNjVlZGU3ZjFjOGQyYjNmNGFhNGZmN2JlNGY1YTMifQ=="/>
</p:tagLst>
</file>

<file path=ppt/theme/theme1.xml><?xml version="1.0" encoding="utf-8"?>
<a:theme xmlns:a="http://schemas.openxmlformats.org/drawingml/2006/main" name="8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0</TotalTime>
  <Words>19</Words>
  <Application>WPS 演示</Application>
  <PresentationFormat>宽屏</PresentationFormat>
  <Paragraphs>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Tahoma</vt:lpstr>
      <vt:lpstr>华文新魏</vt:lpstr>
      <vt:lpstr>华文行楷</vt:lpstr>
      <vt:lpstr>微软雅黑</vt:lpstr>
      <vt:lpstr>Arial Unicode MS</vt:lpstr>
      <vt:lpstr>8_Shimmer</vt:lpstr>
      <vt:lpstr>PowerPoint 演示文稿</vt:lpstr>
    </vt:vector>
  </TitlesOfParts>
  <Company>xiaoshi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张悦</dc:creator>
  <cp:lastModifiedBy>金雀屏</cp:lastModifiedBy>
  <cp:revision>1061</cp:revision>
  <dcterms:created xsi:type="dcterms:W3CDTF">2005-11-23T14:44:00Z</dcterms:created>
  <dcterms:modified xsi:type="dcterms:W3CDTF">2023-03-20T23:58:21Z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D0DD25E009984F89A4084A9292B43C17</vt:lpwstr>
  </property>
</Properties>
</file>